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F7A924-4C9B-4428-83AD-3C64BF9198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0B6038-D0D7-45C9-B737-7C1C0E9E7F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62B0E8-65E6-4400-A11C-8DDAE5DCAD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3ADB4-A784-4F28-BC1B-C433622EEAB6}" type="datetimeFigureOut">
              <a:rPr lang="en-GB" smtClean="0"/>
              <a:t>07/04/2025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19F8E3-6AE8-499D-A311-6726B1FA8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5E7D82-7E8F-4900-BE51-D93D9D84B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1AFEC-2A36-44C9-8E17-3BA87CF87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345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466E63-CE42-4974-B75D-1346463F1E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6CF612-B309-4FAB-8BFA-C35EE1536D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D234C0-F698-49EF-8B4B-FB7D20BB5C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3ADB4-A784-4F28-BC1B-C433622EEAB6}" type="datetimeFigureOut">
              <a:rPr lang="en-GB" smtClean="0"/>
              <a:t>07/04/2025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43A5F6-3D52-4189-BC07-1329AB149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EB594A-B81B-43E5-81AD-67011AB68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1AFEC-2A36-44C9-8E17-3BA87CF87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934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7F3BB-C332-4F6F-8559-FD20658B06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D28C94-C376-4040-B4F8-2AF25DDC57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B797B-3188-49EE-BAB3-740D5C1684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3ADB4-A784-4F28-BC1B-C433622EEAB6}" type="datetimeFigureOut">
              <a:rPr lang="en-GB" smtClean="0"/>
              <a:t>07/04/2025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C428BE-4588-45E3-886D-797674A3D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AE3785-2223-4DC7-8AB0-D745A933C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1AFEC-2A36-44C9-8E17-3BA87CF87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574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4EA50-E8C8-424D-9FCC-90DBA9D071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269CAA-DE42-4EF4-B011-E3B7ECC978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4A90AC-348D-4923-8A24-BF6169A37A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C96F12-F3C6-46F9-B527-928733CA8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3ADB4-A784-4F28-BC1B-C433622EEAB6}" type="datetimeFigureOut">
              <a:rPr lang="en-GB" smtClean="0"/>
              <a:t>07/04/2025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71C8F4-6B83-4241-96DA-5CE29826F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87902F-46A3-4EBC-BE76-CE1EB039B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1AFEC-2A36-44C9-8E17-3BA87CF87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997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15B73B-E826-48C6-8A29-7AABB7668C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777417-46E8-4105-8902-BC595C393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58D25D-B642-4682-922A-44F27FE5B7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8A6178-2C02-4D62-942B-6D2B5E2F2C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441CFB-8902-40AC-AA4C-4C9D070A51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9F058A-33DC-42C6-9CC4-B6889103B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3ADB4-A784-4F28-BC1B-C433622EEAB6}" type="datetimeFigureOut">
              <a:rPr lang="en-GB" smtClean="0"/>
              <a:t>07/04/2025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579BDFD-9385-4CBE-B54D-7D75E48EB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10AE3A3-E50F-46DE-87C3-0AE90491B2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1AFEC-2A36-44C9-8E17-3BA87CF87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526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46F85-9EDC-4455-B648-2A9433CDB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526B57-D16B-467A-8E85-B73878BB37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3ADB4-A784-4F28-BC1B-C433622EEAB6}" type="datetimeFigureOut">
              <a:rPr lang="en-GB" smtClean="0"/>
              <a:t>07/04/2025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392580-5567-4497-AC12-67E98670D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C5AD13-0D15-4478-B48B-43B256698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1AFEC-2A36-44C9-8E17-3BA87CF87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509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6648ACE-AFD6-4997-BE73-33E1862D1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3ADB4-A784-4F28-BC1B-C433622EEAB6}" type="datetimeFigureOut">
              <a:rPr lang="en-GB" smtClean="0"/>
              <a:t>07/04/2025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254F958-3C51-4E2D-A29B-EC93CCFBC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4CED54-A4E6-46ED-BBC9-6F0EE13E8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1AFEC-2A36-44C9-8E17-3BA87CF87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854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FD8E4A-D391-4B96-88D4-1F4C9295F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384845-F133-43F0-9D80-79AC2F9C7A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109C55-A235-4FA9-8C29-D335661768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8B32C7-6EFB-41E0-9041-B90F6A79E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3ADB4-A784-4F28-BC1B-C433622EEAB6}" type="datetimeFigureOut">
              <a:rPr lang="en-GB" smtClean="0"/>
              <a:t>07/04/2025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8EE0F1-C24C-4EC6-879E-1C9C9AE40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3791E9-70A3-447D-872A-BEFCD46A7D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1AFEC-2A36-44C9-8E17-3BA87CF87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1881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01944D-7FBA-46B7-9A4C-A6D7FC93B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DCDD9DD-3D0A-49CA-A88D-B87630EC54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561051-3F72-41DA-A147-5AB57846E3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F0AE17-EF54-482A-B8F4-65D72D5D8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3ADB4-A784-4F28-BC1B-C433622EEAB6}" type="datetimeFigureOut">
              <a:rPr lang="en-GB" smtClean="0"/>
              <a:t>07/04/2025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0A1E11-DE50-46B6-9AD5-37B979CF4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E4905A-73AE-4D6F-AB81-0D4FAF52F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1AFEC-2A36-44C9-8E17-3BA87CF87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3332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8D1A68-DDE3-4D7B-A8A9-E582D602D0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C32F6B-1DA0-4F06-BD2F-E94F03D980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79AC46-CD67-4468-9482-0A632512D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3ADB4-A784-4F28-BC1B-C433622EEAB6}" type="datetimeFigureOut">
              <a:rPr lang="en-GB" smtClean="0"/>
              <a:t>07/04/2025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6397D7-E457-43BC-B210-B05F27686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DB47FF-7EF7-4A46-811A-72E38ED41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1AFEC-2A36-44C9-8E17-3BA87CF87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985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8E18AED-B3A0-47A0-9693-B6E083EF9E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B7B990-CE86-4700-9A5B-146D2DE1CC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B92359-D707-4C39-991B-BEA3A42BE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3ADB4-A784-4F28-BC1B-C433622EEAB6}" type="datetimeFigureOut">
              <a:rPr lang="en-GB" smtClean="0"/>
              <a:t>07/04/2025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307A3-1BA9-4AA9-A527-9B90DCCC06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D2E5FB-4F01-4046-81A6-B59C535E7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1AFEC-2A36-44C9-8E17-3BA87CF87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798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48A1BF8-D337-411F-AD37-B30C2FB1A7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A00141-3BEB-4817-8F02-7DF018C785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52380F-1347-43D4-8573-BF5701639A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B3ADB4-A784-4F28-BC1B-C433622EEAB6}" type="datetimeFigureOut">
              <a:rPr lang="en-GB" smtClean="0"/>
              <a:t>07/04/2025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D8ABB9-0D56-4488-985E-91B087EA69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ABE573-839A-4B69-8E4F-F04FC77735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61AFEC-2A36-44C9-8E17-3BA87CF87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7523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85;g32b0fe09a62_0_0">
            <a:extLst>
              <a:ext uri="{FF2B5EF4-FFF2-40B4-BE49-F238E27FC236}">
                <a16:creationId xmlns:a16="http://schemas.microsoft.com/office/drawing/2014/main" id="{77987202-892C-4CDE-BD1D-E0977987EFBB}"/>
              </a:ext>
            </a:extLst>
          </p:cNvPr>
          <p:cNvSpPr/>
          <p:nvPr/>
        </p:nvSpPr>
        <p:spPr>
          <a:xfrm>
            <a:off x="1228725" y="301965"/>
            <a:ext cx="9467849" cy="431018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i="0" dirty="0">
                <a:ln w="17775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EAD1DC"/>
                </a:solidFill>
                <a:latin typeface="Arial"/>
              </a:rPr>
              <a:t>Art: Structures and 3D: Abstract Shapes and Space</a:t>
            </a:r>
          </a:p>
        </p:txBody>
      </p:sp>
      <p:graphicFrame>
        <p:nvGraphicFramePr>
          <p:cNvPr id="5" name="Google Shape;86;g32b0fe09a62_0_0">
            <a:extLst>
              <a:ext uri="{FF2B5EF4-FFF2-40B4-BE49-F238E27FC236}">
                <a16:creationId xmlns:a16="http://schemas.microsoft.com/office/drawing/2014/main" id="{C44FBBF4-3D10-4AD2-9178-EA8C2C4137D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37721407"/>
              </p:ext>
            </p:extLst>
          </p:nvPr>
        </p:nvGraphicFramePr>
        <p:xfrm>
          <a:off x="133425" y="885376"/>
          <a:ext cx="9267249" cy="3093187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9158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513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8897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sng" strike="noStrike" cap="none" dirty="0">
                          <a:solidFill>
                            <a:schemeClr val="dk1"/>
                          </a:solidFill>
                          <a:latin typeface="Avenir"/>
                          <a:ea typeface="Avenir"/>
                          <a:cs typeface="Avenir"/>
                          <a:sym typeface="Avenir"/>
                        </a:rPr>
                        <a:t>Key Vocabulary:</a:t>
                      </a:r>
                      <a:endParaRPr sz="1500" b="1" u="sng" strike="noStrike" cap="none" dirty="0">
                        <a:solidFill>
                          <a:schemeClr val="dk1"/>
                        </a:solidFill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L="91425" marR="91425" marT="91425" marB="91425">
                    <a:solidFill>
                      <a:srgbClr val="FFF2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183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dirty="0">
                          <a:latin typeface="Avenir"/>
                          <a:ea typeface="Avenir"/>
                          <a:cs typeface="Avenir"/>
                          <a:sym typeface="Avenir"/>
                        </a:rPr>
                        <a:t>Negative space</a:t>
                      </a:r>
                    </a:p>
                  </a:txBody>
                  <a:tcPr marL="91425" marR="91425" marT="91425" marB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dirty="0">
                          <a:latin typeface="Avenir"/>
                          <a:ea typeface="Avenir"/>
                          <a:cs typeface="Avenir"/>
                          <a:sym typeface="Avenir"/>
                        </a:rPr>
                        <a:t>This is the empty space surrounding and between the subjects of an image which can be used to emphasis the subject, create interesting shapes and add depth.</a:t>
                      </a:r>
                      <a:endParaRPr sz="1500" dirty="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L="91425" marR="91425" marT="91425" marB="91425"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442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dirty="0">
                          <a:latin typeface="Avenir"/>
                          <a:ea typeface="Avenir"/>
                          <a:cs typeface="Avenir"/>
                          <a:sym typeface="Avenir"/>
                        </a:rPr>
                        <a:t>Positive space</a:t>
                      </a:r>
                      <a:endParaRPr sz="1500" b="1" dirty="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L="91425" marR="91425" marT="91425" marB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dirty="0">
                          <a:latin typeface="Avenir"/>
                          <a:ea typeface="Avenir"/>
                          <a:cs typeface="Avenir"/>
                          <a:sym typeface="Avenir"/>
                        </a:rPr>
                        <a:t>This refers to the areas of interest or the subject matter in the composition</a:t>
                      </a:r>
                      <a:endParaRPr sz="1500" dirty="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L="91425" marR="91425" marT="91425" marB="91425"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183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dirty="0">
                          <a:latin typeface="Avenir"/>
                          <a:ea typeface="Avenir"/>
                          <a:cs typeface="Avenir"/>
                          <a:sym typeface="Avenir"/>
                        </a:rPr>
                        <a:t>Abstract</a:t>
                      </a:r>
                      <a:endParaRPr sz="1500" b="1" dirty="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L="91425" marR="91425" marT="91425" marB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dirty="0">
                          <a:latin typeface="Avenir"/>
                          <a:ea typeface="Avenir"/>
                          <a:cs typeface="Avenir"/>
                          <a:sym typeface="Avenir"/>
                        </a:rPr>
                        <a:t>Work that doesn’t represent reality realistically. Instead it focuses on shapes, </a:t>
                      </a:r>
                      <a:r>
                        <a:rPr lang="en-US" sz="1500" dirty="0" err="1">
                          <a:latin typeface="Avenir"/>
                          <a:ea typeface="Avenir"/>
                          <a:cs typeface="Avenir"/>
                          <a:sym typeface="Avenir"/>
                        </a:rPr>
                        <a:t>colours</a:t>
                      </a:r>
                      <a:r>
                        <a:rPr lang="en-US" sz="1500" dirty="0">
                          <a:latin typeface="Avenir"/>
                          <a:ea typeface="Avenir"/>
                          <a:cs typeface="Avenir"/>
                          <a:sym typeface="Avenir"/>
                        </a:rPr>
                        <a:t>, form and gestural marks to convey ideas and emotions rather than a specific object. </a:t>
                      </a:r>
                      <a:endParaRPr sz="1500" dirty="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L="91425" marR="91425" marT="91425" marB="91425"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6884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dirty="0">
                          <a:latin typeface="Avenir"/>
                          <a:ea typeface="Avenir"/>
                          <a:cs typeface="Avenir"/>
                          <a:sym typeface="Avenir"/>
                        </a:rPr>
                        <a:t>Found objects</a:t>
                      </a:r>
                      <a:endParaRPr sz="1500" b="1" dirty="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L="91425" marR="91425" marT="91425" marB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dirty="0">
                          <a:latin typeface="Avenir"/>
                          <a:ea typeface="Avenir"/>
                          <a:cs typeface="Avenir"/>
                          <a:sym typeface="Avenir"/>
                        </a:rPr>
                        <a:t>Everyday objects or natural objects, often repurposed or altered, to create art. </a:t>
                      </a:r>
                      <a:endParaRPr sz="1500" dirty="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L="91425" marR="91425" marT="91425" marB="91425"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129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dirty="0">
                          <a:latin typeface="Avenir"/>
                          <a:ea typeface="Avenir"/>
                          <a:cs typeface="Avenir"/>
                          <a:sym typeface="Avenir"/>
                        </a:rPr>
                        <a:t>Sculptor</a:t>
                      </a:r>
                      <a:endParaRPr sz="1500" b="1" dirty="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L="91425" marR="91425" marT="91425" marB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dirty="0">
                          <a:latin typeface="Avenir"/>
                          <a:ea typeface="Avenir"/>
                          <a:cs typeface="Avenir"/>
                          <a:sym typeface="Avenir"/>
                        </a:rPr>
                        <a:t>A visual artist who designs and creates three-dimensional art. </a:t>
                      </a:r>
                      <a:endParaRPr sz="1500" dirty="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L="91425" marR="91425" marT="91425" marB="91425"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8EDCD174-BA19-4935-9263-3F73FABFBF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9193404" y="1413489"/>
            <a:ext cx="2852435" cy="2020803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graphicFrame>
        <p:nvGraphicFramePr>
          <p:cNvPr id="7" name="Google Shape;87;g32b0fe09a62_0_0">
            <a:extLst>
              <a:ext uri="{FF2B5EF4-FFF2-40B4-BE49-F238E27FC236}">
                <a16:creationId xmlns:a16="http://schemas.microsoft.com/office/drawing/2014/main" id="{051FD3E2-0943-49E0-9962-9C1B25436DF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81691263"/>
              </p:ext>
            </p:extLst>
          </p:nvPr>
        </p:nvGraphicFramePr>
        <p:xfrm>
          <a:off x="133424" y="4096838"/>
          <a:ext cx="11715675" cy="265170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1715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sng" strike="noStrike" cap="none" dirty="0">
                          <a:latin typeface="Avenir"/>
                          <a:ea typeface="Avenir"/>
                          <a:cs typeface="Avenir"/>
                          <a:sym typeface="Avenir"/>
                        </a:rPr>
                        <a:t>Sticky Knowledge Facts:</a:t>
                      </a:r>
                      <a:endParaRPr sz="1500" b="1" u="sng" strike="noStrike" cap="none" dirty="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L="91425" marR="91425" marT="91425" marB="91425"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marR="0" lvl="0" indent="-3238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venir"/>
                        <a:buChar char="●"/>
                      </a:pPr>
                      <a:r>
                        <a:rPr lang="en-US" sz="1500" b="0" dirty="0">
                          <a:latin typeface="Avenir"/>
                          <a:ea typeface="Avenir"/>
                          <a:cs typeface="Avenir"/>
                          <a:sym typeface="Avenir"/>
                        </a:rPr>
                        <a:t>Sculpture is an ancient art form. Sculptures have been created for thousands of years, with some of the earliest known sculptures dating back to ancient civilizations like the Greeks.</a:t>
                      </a:r>
                    </a:p>
                    <a:p>
                      <a:pPr marL="457200" marR="0" lvl="0" indent="-3238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venir"/>
                        <a:buChar char="●"/>
                      </a:pPr>
                      <a:r>
                        <a:rPr lang="en-US" sz="1500" b="0" dirty="0">
                          <a:latin typeface="Avenir"/>
                          <a:ea typeface="Avenir"/>
                          <a:cs typeface="Avenir"/>
                          <a:sym typeface="Avenir"/>
                        </a:rPr>
                        <a:t>Sculptures can be made from many different materials. Artists use materials like stone, clay, wood, metal and even glass or fabric to create sculptures.</a:t>
                      </a:r>
                    </a:p>
                    <a:p>
                      <a:pPr marL="457200" marR="0" lvl="0" indent="-3238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venir"/>
                        <a:buChar char="●"/>
                      </a:pPr>
                      <a:r>
                        <a:rPr lang="en-US" sz="1500" b="0" dirty="0">
                          <a:latin typeface="Avenir"/>
                          <a:ea typeface="Avenir"/>
                          <a:cs typeface="Avenir"/>
                          <a:sym typeface="Avenir"/>
                        </a:rPr>
                        <a:t>Sculpture can express emotions. Artists use sculpture to express feelings, ideas or stories.</a:t>
                      </a:r>
                    </a:p>
                    <a:p>
                      <a:pPr marL="457200" marR="0" lvl="0" indent="-3238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venir"/>
                        <a:buChar char="●"/>
                      </a:pPr>
                      <a:r>
                        <a:rPr lang="en-US" sz="1500" b="0" dirty="0">
                          <a:latin typeface="Avenir"/>
                          <a:ea typeface="Avenir"/>
                          <a:cs typeface="Avenir"/>
                          <a:sym typeface="Avenir"/>
                        </a:rPr>
                        <a:t>Sculptures can be 3D or relief.  Some sculptures are fully 3D but others are relief based which means they are partially raised from a flat surface, giving them a 3D effect but not being fully free standing.</a:t>
                      </a:r>
                    </a:p>
                    <a:p>
                      <a:pPr marL="457200" marR="0" lvl="0" indent="-3238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venir"/>
                        <a:buChar char="●"/>
                      </a:pPr>
                      <a:r>
                        <a:rPr lang="en-US" sz="1500" b="0" dirty="0">
                          <a:latin typeface="Avenir"/>
                          <a:ea typeface="Avenir"/>
                          <a:cs typeface="Avenir"/>
                          <a:sym typeface="Avenir"/>
                        </a:rPr>
                        <a:t>Designers evaluate their finished products to test whether the product works well, meets the initial design  criteria and whether anything could be corrected or improved upon.</a:t>
                      </a:r>
                    </a:p>
                  </a:txBody>
                  <a:tcPr marL="91425" marR="91425" marT="91425" marB="91425"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6768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40F1BC61-74CE-47C5-8731-3038D703CE04}"/>
              </a:ext>
            </a:extLst>
          </p:cNvPr>
          <p:cNvSpPr txBox="1"/>
          <p:nvPr/>
        </p:nvSpPr>
        <p:spPr>
          <a:xfrm>
            <a:off x="485775" y="1447711"/>
            <a:ext cx="1122045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33350"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</a:pPr>
            <a:r>
              <a:rPr lang="en-US" sz="4800" b="0" dirty="0">
                <a:latin typeface="Avenir"/>
                <a:ea typeface="Avenir"/>
                <a:cs typeface="Avenir"/>
                <a:sym typeface="Avenir"/>
              </a:rPr>
              <a:t>Sculpture is an ancient art form. Sculptures have been created for thousands of years, with some of the earliest known sculptures dating back to ancient civilizations like the Greeks.</a:t>
            </a:r>
          </a:p>
        </p:txBody>
      </p:sp>
    </p:spTree>
    <p:extLst>
      <p:ext uri="{BB962C8B-B14F-4D97-AF65-F5344CB8AC3E}">
        <p14:creationId xmlns:p14="http://schemas.microsoft.com/office/powerpoint/2010/main" val="7291406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40F1BC61-74CE-47C5-8731-3038D703CE04}"/>
              </a:ext>
            </a:extLst>
          </p:cNvPr>
          <p:cNvSpPr txBox="1"/>
          <p:nvPr/>
        </p:nvSpPr>
        <p:spPr>
          <a:xfrm>
            <a:off x="485775" y="1447711"/>
            <a:ext cx="1122045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33350"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</a:pPr>
            <a:r>
              <a:rPr lang="en-US" sz="4800" b="0" dirty="0">
                <a:latin typeface="Avenir"/>
                <a:ea typeface="Avenir"/>
                <a:cs typeface="Avenir"/>
                <a:sym typeface="Avenir"/>
              </a:rPr>
              <a:t>Sculptures can be made from many different materials. Artists use materials like stone, clay, wood, metal and even glass or fabric to create sculptures.</a:t>
            </a:r>
          </a:p>
        </p:txBody>
      </p:sp>
    </p:spTree>
    <p:extLst>
      <p:ext uri="{BB962C8B-B14F-4D97-AF65-F5344CB8AC3E}">
        <p14:creationId xmlns:p14="http://schemas.microsoft.com/office/powerpoint/2010/main" val="39483702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40F1BC61-74CE-47C5-8731-3038D703CE04}"/>
              </a:ext>
            </a:extLst>
          </p:cNvPr>
          <p:cNvSpPr txBox="1"/>
          <p:nvPr/>
        </p:nvSpPr>
        <p:spPr>
          <a:xfrm>
            <a:off x="485775" y="1447711"/>
            <a:ext cx="1122045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33350"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</a:pPr>
            <a:r>
              <a:rPr lang="en-US" sz="4800" b="0" dirty="0">
                <a:latin typeface="Avenir"/>
                <a:ea typeface="Avenir"/>
                <a:cs typeface="Avenir"/>
                <a:sym typeface="Avenir"/>
              </a:rPr>
              <a:t>Sculpture can express emotions. Artists use sculpture to express feelings, ideas or stories.</a:t>
            </a:r>
          </a:p>
        </p:txBody>
      </p:sp>
    </p:spTree>
    <p:extLst>
      <p:ext uri="{BB962C8B-B14F-4D97-AF65-F5344CB8AC3E}">
        <p14:creationId xmlns:p14="http://schemas.microsoft.com/office/powerpoint/2010/main" val="39447666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40F1BC61-74CE-47C5-8731-3038D703CE04}"/>
              </a:ext>
            </a:extLst>
          </p:cNvPr>
          <p:cNvSpPr txBox="1"/>
          <p:nvPr/>
        </p:nvSpPr>
        <p:spPr>
          <a:xfrm>
            <a:off x="485775" y="1447711"/>
            <a:ext cx="1122045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33350"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</a:pPr>
            <a:r>
              <a:rPr lang="en-US" sz="4800" dirty="0">
                <a:latin typeface="Avenir"/>
                <a:ea typeface="Avenir"/>
                <a:cs typeface="Avenir"/>
                <a:sym typeface="Avenir"/>
              </a:rPr>
              <a:t>S</a:t>
            </a:r>
            <a:r>
              <a:rPr lang="en-US" sz="4800" b="0" dirty="0">
                <a:latin typeface="Avenir"/>
                <a:ea typeface="Avenir"/>
                <a:cs typeface="Avenir"/>
                <a:sym typeface="Avenir"/>
              </a:rPr>
              <a:t>culptures can be 3D or relief.  Some sculptures are fully 3D but others are relief based which means they are partially raised from a flat surface, giving them a 3D effect but not being fully free standing.</a:t>
            </a:r>
          </a:p>
        </p:txBody>
      </p:sp>
    </p:spTree>
    <p:extLst>
      <p:ext uri="{BB962C8B-B14F-4D97-AF65-F5344CB8AC3E}">
        <p14:creationId xmlns:p14="http://schemas.microsoft.com/office/powerpoint/2010/main" val="17036556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40F1BC61-74CE-47C5-8731-3038D703CE04}"/>
              </a:ext>
            </a:extLst>
          </p:cNvPr>
          <p:cNvSpPr txBox="1"/>
          <p:nvPr/>
        </p:nvSpPr>
        <p:spPr>
          <a:xfrm>
            <a:off x="485775" y="1447711"/>
            <a:ext cx="1122045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33350"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</a:pPr>
            <a:r>
              <a:rPr lang="en-US" sz="4800" b="0">
                <a:latin typeface="Avenir"/>
                <a:ea typeface="Avenir"/>
                <a:cs typeface="Avenir"/>
                <a:sym typeface="Avenir"/>
              </a:rPr>
              <a:t>Designers evaluate their finished products to test whether the product works well, meets the initial design  criteria and whether anything could be corrected or improved upon.</a:t>
            </a:r>
            <a:endParaRPr lang="en-US" sz="4800" b="0" dirty="0">
              <a:latin typeface="Avenir"/>
              <a:ea typeface="Avenir"/>
              <a:cs typeface="Avenir"/>
              <a:sym typeface="Avenir"/>
            </a:endParaRPr>
          </a:p>
        </p:txBody>
      </p:sp>
    </p:spTree>
    <p:extLst>
      <p:ext uri="{BB962C8B-B14F-4D97-AF65-F5344CB8AC3E}">
        <p14:creationId xmlns:p14="http://schemas.microsoft.com/office/powerpoint/2010/main" val="7409714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413</Words>
  <Application>Microsoft Office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Avenir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C Willis</dc:creator>
  <cp:lastModifiedBy>Mrs C Willis</cp:lastModifiedBy>
  <cp:revision>5</cp:revision>
  <dcterms:created xsi:type="dcterms:W3CDTF">2025-04-07T13:36:05Z</dcterms:created>
  <dcterms:modified xsi:type="dcterms:W3CDTF">2025-04-07T15:03:39Z</dcterms:modified>
</cp:coreProperties>
</file>