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2" roundtripDataSignature="AMtx7mh8QK9ilGPQAFw2ea07y0AmDnAq1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703E4C1-6670-4DC1-88DA-A48597B74B5F}">
  <a:tblStyle styleId="{2703E4C1-6670-4DC1-88DA-A48597B74B5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2b0fe09a6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g32b0fe09a62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2b0fe09a62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g32b0fe09a62_0_3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2b0fe09a62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3" name="Google Shape;103;g32b0fe09a62_0_3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2b0fe09a62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g32b0fe09a62_0_4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2b0fe09a6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3" name="Google Shape;113;g32b0fe09a62_0_4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EE599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2b0fe09a62_0_0"/>
          <p:cNvSpPr txBox="1"/>
          <p:nvPr>
            <p:ph idx="1" type="subTitle"/>
          </p:nvPr>
        </p:nvSpPr>
        <p:spPr>
          <a:xfrm>
            <a:off x="242855" y="974786"/>
            <a:ext cx="8285700" cy="53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  <p:sp>
        <p:nvSpPr>
          <p:cNvPr id="85" name="Google Shape;85;g32b0fe09a62_0_0"/>
          <p:cNvSpPr/>
          <p:nvPr/>
        </p:nvSpPr>
        <p:spPr>
          <a:xfrm>
            <a:off x="2807269" y="301965"/>
            <a:ext cx="7019161" cy="431018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 cap="flat" cmpd="sng" w="1777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EAD1DC"/>
                </a:solidFill>
                <a:latin typeface="Arial"/>
              </a:rPr>
              <a:t>Art: Drawing: Flowers Composition</a:t>
            </a:r>
          </a:p>
        </p:txBody>
      </p:sp>
      <p:pic>
        <p:nvPicPr>
          <p:cNvPr id="86" name="Google Shape;86;g32b0fe09a62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55575" y="5638201"/>
            <a:ext cx="1502251" cy="101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g32b0fe09a62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84146" y="3588335"/>
            <a:ext cx="2373675" cy="162960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8" name="Google Shape;88;g32b0fe09a62_0_0"/>
          <p:cNvGraphicFramePr/>
          <p:nvPr/>
        </p:nvGraphicFramePr>
        <p:xfrm>
          <a:off x="242850" y="885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{2703E4C1-6670-4DC1-88DA-A48597B74B5F}</a:tableStyleId>
              </a:tblPr>
              <a:tblGrid>
                <a:gridCol w="2009025"/>
                <a:gridCol w="6691175"/>
              </a:tblGrid>
              <a:tr h="501375"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Key Vocabulary:</a:t>
                      </a:r>
                      <a:endParaRPr sz="1500">
                        <a:solidFill>
                          <a:schemeClr val="dk1"/>
                        </a:solidFill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 hMerge="1"/>
              </a:tr>
              <a:tr h="3737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Tone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A term that describes the dark and light areas of an object or composition.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4649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Texture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The visual and physical quality of the surface of a piece of art.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59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Observational Drawing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The act of drawing what you see in real life.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3919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Composition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The arrangement of objects within a piece of art.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683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Organic and Geometric Shapes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Organic shapes are those that occur in nature. Geometric shapes are those that are defined by clear edges and corners.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9" name="Google Shape;89;g32b0fe09a62_0_0"/>
          <p:cNvGraphicFramePr/>
          <p:nvPr/>
        </p:nvGraphicFramePr>
        <p:xfrm>
          <a:off x="133425" y="43497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{2703E4C1-6670-4DC1-88DA-A48597B74B5F}</a:tableStyleId>
              </a:tblPr>
              <a:tblGrid>
                <a:gridCol w="102870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Sticky Knowledge Facts: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-32385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Identifying the simple shapes in an object help artists to establish the composition and proportion of what they are drawing before adding details 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There are four rules of shading to help artists make a drawing realistic, which are: shade in one direction; not leave any gaps; work neatly to the edges and create smooth, even tones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Changing the surface, medium and technique of a rubbing can change the texture of a drawing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When completing an observational drawing, artists first draw the simple shapes of the composition lightly, before adding detail over the top by changing the medium and by adding shading.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You can use a viewfinder to select an interesting composition 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pic>
        <p:nvPicPr>
          <p:cNvPr id="90" name="Google Shape;90;g32b0fe09a62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29138" y="879517"/>
            <a:ext cx="2828687" cy="2288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>
            <p:ph idx="1" type="subTitle"/>
          </p:nvPr>
        </p:nvSpPr>
        <p:spPr>
          <a:xfrm>
            <a:off x="1746300" y="1768354"/>
            <a:ext cx="8699400" cy="33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venir"/>
                <a:ea typeface="Avenir"/>
                <a:cs typeface="Avenir"/>
                <a:sym typeface="Avenir"/>
              </a:rPr>
              <a:t>Identifying the simple shapes in an object help artists to establish the composition and proportion of what they are drawing before adding details. </a:t>
            </a:r>
            <a:endParaRPr sz="4000"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2b0fe09a62_0_34"/>
          <p:cNvSpPr txBox="1"/>
          <p:nvPr>
            <p:ph idx="1" type="subTitle"/>
          </p:nvPr>
        </p:nvSpPr>
        <p:spPr>
          <a:xfrm>
            <a:off x="642750" y="1348800"/>
            <a:ext cx="10906500" cy="41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latin typeface="Avenir"/>
                <a:ea typeface="Avenir"/>
                <a:cs typeface="Avenir"/>
                <a:sym typeface="Avenir"/>
              </a:rPr>
              <a:t>There are four rules of shading to help artists make a drawing realistic, which are: shade in one direction; not leave any gaps; work neatly to the edges and create smooth, even tones.</a:t>
            </a:r>
            <a:endParaRPr sz="4800"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2b0fe09a62_0_38"/>
          <p:cNvSpPr txBox="1"/>
          <p:nvPr>
            <p:ph idx="1" type="subTitle"/>
          </p:nvPr>
        </p:nvSpPr>
        <p:spPr>
          <a:xfrm>
            <a:off x="1655100" y="1303200"/>
            <a:ext cx="8881800" cy="425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latin typeface="Avenir"/>
                <a:ea typeface="Avenir"/>
                <a:cs typeface="Avenir"/>
                <a:sym typeface="Avenir"/>
              </a:rPr>
              <a:t>Changing the surface, medium and technique of a rubbing can change the texture of a drawing.</a:t>
            </a:r>
            <a:endParaRPr sz="6000"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b0fe09a62_0_42"/>
          <p:cNvSpPr txBox="1"/>
          <p:nvPr>
            <p:ph idx="1" type="subTitle"/>
          </p:nvPr>
        </p:nvSpPr>
        <p:spPr>
          <a:xfrm>
            <a:off x="597150" y="1056900"/>
            <a:ext cx="10997700" cy="474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latin typeface="Avenir"/>
                <a:ea typeface="Avenir"/>
                <a:cs typeface="Avenir"/>
                <a:sym typeface="Avenir"/>
              </a:rPr>
              <a:t>When completing an observational drawing, artists first draw the simple shapes of the composition lightly, before adding detail over the top by changing the medium and by adding shading.</a:t>
            </a:r>
            <a:endParaRPr b="1" sz="4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2b0fe09a62_0_46"/>
          <p:cNvSpPr txBox="1"/>
          <p:nvPr>
            <p:ph idx="1" type="subTitle"/>
          </p:nvPr>
        </p:nvSpPr>
        <p:spPr>
          <a:xfrm>
            <a:off x="241500" y="2342850"/>
            <a:ext cx="11709000" cy="217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latin typeface="Avenir"/>
                <a:ea typeface="Avenir"/>
                <a:cs typeface="Avenir"/>
                <a:sym typeface="Avenir"/>
              </a:rPr>
              <a:t>You can use a viewfinder to select an interesting composition. </a:t>
            </a:r>
            <a:endParaRPr b="1" sz="6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2021-12-03T09:20:17Z</dcterms:created>
  <dc:creator>Louise Brandrick</dc:creator>
</cp:coreProperties>
</file>